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27" r:id="rId2"/>
    <p:sldId id="328" r:id="rId3"/>
    <p:sldId id="329" r:id="rId4"/>
    <p:sldId id="330" r:id="rId5"/>
    <p:sldId id="33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C437C-525A-4AC7-A0C2-631D87E89A2E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694D8-9318-43FD-95FF-FAFAA938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7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BBAE-9E2F-13D0-8BD2-B5022C46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F714C-AA40-8F93-06C7-81651ABD9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25908-396C-5000-3B5A-E911655CF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2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AC5EC-12AC-6DAB-648C-6D0A4026F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955C7-C311-9DDE-5EEB-587AF2726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D1B79-36E4-5EBD-95BA-7DE9427D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0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5404-160B-3254-6A33-E27949F3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A6B8C-D642-0D46-2CE8-B3EB252B4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D3B0-8E86-3FF5-F876-D5705802D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2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0AD28-CE21-C6EF-47D9-F14D4F70F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AAC80-CF57-AAF2-5C5B-11307796E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A060E-40D2-49A7-93EB-D9CA72E43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3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E39C-D9D6-F80A-A352-A0F13487A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D611A-79A2-1405-20F9-E4D39B445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871A-A05B-7118-76CA-288C39E0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8D789-3C8A-E847-0D17-CD4D06552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E14CF-7C5D-850D-A6C1-B40B8484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5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8AFD-D2B5-1EDE-5A95-3696A32E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1A7D9-C57C-8517-E679-3F46E4349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CB85D-73F8-80D3-99EC-EB75CFD8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7861B-75F6-6EF8-165D-175AA2A4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B4697-80A7-FFE5-34C8-9292D4B6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2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28AB9-0494-CEEC-741A-13E9825D8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EFA57-04CE-2D40-D85B-4C86BE9F4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9535-7C16-656D-A08C-9D6C16EF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4137D-2D94-B99F-13B7-08CB4A00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21364-BA5C-B27D-0AD1-5DD79B83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75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392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658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5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298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CE94-E25B-E346-9A98-147EC58A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F0E3C-C54D-0858-BB72-8587A255E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CC02B-641D-A78D-2DCC-2D01CA399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D6DC2-D767-5213-2252-0B0FDA91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13681-7C77-3770-DF24-4BB6D5E8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4A4B-F5CA-2EAD-1F31-95FBDBAB6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718BF-677E-17ED-2D9C-FF48CB43C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F7732-54B1-289C-DD12-890BB1F31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D7B85-4F5F-E46C-F0F1-4924DEBA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E1667-906E-A1B9-BE50-D71A25AA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7DD6-11FC-B6E2-6D82-A8C4A81C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B0AD7-C6FD-7371-27E2-0A8FF09F2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F948B-8551-2854-3148-0373EEB1A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F9912-FF46-1593-28A6-A0A27003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F90D9-7BA6-25FF-A394-D73FA701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DEC98-CDE9-941E-F6E6-7247680D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8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28EC-50ED-7F6A-8BB7-3774A264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632A1-0440-DFDB-D7B5-E3079762D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C930A-B767-0A23-FF54-D589FB716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0189B-C197-9BF2-C1ED-C657F2A08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5DCB3-4DD2-1FA7-F846-DDC92E3BC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2BC536-5969-2FA5-8445-B775DD0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D752B-5056-8749-C591-5252075E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D3E05-E840-8EDD-5E34-AFD34C73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3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E3C3-4138-5508-53DE-55C37832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8C699-79AC-5F11-CF73-519A57FE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146DA-AD56-6C17-3B2C-783900DE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67590-3030-62F8-87FA-A25045A9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4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767D6-A18C-3B74-2C1E-8A1771E4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597C5-B810-03BE-D3BE-9DB341F57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FB76B-9D16-B179-0F12-9173CC12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7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DB8B-DE0D-88FB-5FD3-08201AEB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D0F19-384D-4980-B96D-E1D81E618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B1EB8-355D-2CAC-CFFF-D8561264A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15EEC-40E0-7599-D73C-56B7F5B4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18674-EA34-B93F-DE2D-B901982B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C2D34-B93F-3784-54F6-BB170AB6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3392-7454-32EB-2637-27D76DBE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FAD9E6-2EB4-6169-2148-DDD33011D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742D8-DB54-533E-8792-5CE25BFEC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D7635-4E34-D42B-E28F-D5DFB47D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7B29C-DBF7-A420-1B64-E4368339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FAFC5-C524-8080-C503-6F9A65FA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0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CB0378-C599-7AB1-8FB7-52C1D6C6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B0F3-FF90-61AC-EF43-D02B5556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69710-A86E-25CA-C410-175F7A41A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CA284-5E2D-464A-B839-F4BF4BBD9B19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094A5-D0D9-7BBA-A68C-153E99CBA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71AED-E9D2-F2CC-9364-C42EB3B91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214C2-F65E-4ABD-B171-6F9E339C7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6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CD206-BC5D-EAD8-257C-C7116E173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7A6B-16CA-2EF0-98F1-E65E93457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2025/06/09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131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32EA-504A-77D2-6231-71DA330EB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4102-3C64-AA72-B037-82E11426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E1B9-AF4B-BC68-8560-7E963471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Change the map to detailed version.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Enhanced Flight Radar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Real Weather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68230-A71B-0785-0A6C-BA2F60F9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3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CE116-0FEA-844B-76F5-3C49B284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FC97-5F8D-C128-A2C2-8F3B71E9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903C-A3C9-1623-58AD-CFB9E0328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professional flight weather radar system that matches your existing radar's style while providing accurate, time-aware weather analysis. The system honestly reports data confidence and avoids the false weather readings you originally observed.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6616BB7-207F-D223-F329-42309E7EC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5A013-7842-46B5-7F8A-8361F7EB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86" y="2270861"/>
            <a:ext cx="4049228" cy="44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430E-057D-0735-E58F-1A62C203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6777-3F8D-277A-DA47-C4FA8522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3C3A-0950-A408-67A3-C4FE96657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4547777" cy="3207344"/>
          </a:xfrm>
        </p:spPr>
        <p:txBody>
          <a:bodyPr>
            <a:normAutofit/>
          </a:bodyPr>
          <a:lstStyle/>
          <a:p>
            <a:pPr marL="804672" lvl="1" indent="-457200">
              <a:buFont typeface="+mj-lt"/>
              <a:buAutoNum type="arabicPeriod"/>
            </a:pPr>
            <a:r>
              <a:rPr lang="en-US" dirty="0"/>
              <a:t>First version I create doesn’t show accurate map so I fix it to be more accurate.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DEA64-F510-2D64-A7E0-E38019151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9782EC-B602-A7BB-A547-F476AC6F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177" y="1397371"/>
            <a:ext cx="4820279" cy="46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5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7DD51-A277-16A9-AFF1-DF18546B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928A-77D8-55F5-A018-322A0A83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7DA6A1-115B-8F56-B989-76AFF14AA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66C7F-3479-EB31-FF29-5472C1BB6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Continue to do and gather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Echo Impact Analysis on Bangkok Airspace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Analyzing the current state of air traffic in and around Bangkok to identify current issues.</a:t>
            </a:r>
          </a:p>
        </p:txBody>
      </p:sp>
    </p:spTree>
    <p:extLst>
      <p:ext uri="{BB962C8B-B14F-4D97-AF65-F5344CB8AC3E}">
        <p14:creationId xmlns:p14="http://schemas.microsoft.com/office/powerpoint/2010/main" val="2472156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Widescreen</PresentationFormat>
  <Paragraphs>17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Update progress 2025/06/09 By: Krit Ittisomboon (クリット  イティソンブーン) (Hymn) (ヒム)</vt:lpstr>
      <vt:lpstr>Progress</vt:lpstr>
      <vt:lpstr>Result</vt:lpstr>
      <vt:lpstr>Problem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oOHymnKritOo .</dc:creator>
  <cp:lastModifiedBy>. oOHymnKritOo .</cp:lastModifiedBy>
  <cp:revision>1</cp:revision>
  <dcterms:created xsi:type="dcterms:W3CDTF">2025-06-09T03:27:33Z</dcterms:created>
  <dcterms:modified xsi:type="dcterms:W3CDTF">2025-06-09T03:27:58Z</dcterms:modified>
</cp:coreProperties>
</file>